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4"/>
  </p:notesMasterIdLst>
  <p:handoutMasterIdLst>
    <p:handoutMasterId r:id="rId35"/>
  </p:handoutMasterIdLst>
  <p:sldIdLst>
    <p:sldId id="391" r:id="rId2"/>
    <p:sldId id="430" r:id="rId3"/>
    <p:sldId id="431" r:id="rId4"/>
    <p:sldId id="432" r:id="rId5"/>
    <p:sldId id="433" r:id="rId6"/>
    <p:sldId id="439" r:id="rId7"/>
    <p:sldId id="434" r:id="rId8"/>
    <p:sldId id="435" r:id="rId9"/>
    <p:sldId id="436" r:id="rId10"/>
    <p:sldId id="437" r:id="rId11"/>
    <p:sldId id="438" r:id="rId12"/>
    <p:sldId id="440" r:id="rId13"/>
    <p:sldId id="441" r:id="rId14"/>
    <p:sldId id="443" r:id="rId15"/>
    <p:sldId id="444" r:id="rId16"/>
    <p:sldId id="445" r:id="rId17"/>
    <p:sldId id="442" r:id="rId18"/>
    <p:sldId id="459" r:id="rId19"/>
    <p:sldId id="460" r:id="rId20"/>
    <p:sldId id="461" r:id="rId21"/>
    <p:sldId id="463" r:id="rId22"/>
    <p:sldId id="447" r:id="rId23"/>
    <p:sldId id="446" r:id="rId24"/>
    <p:sldId id="448" r:id="rId25"/>
    <p:sldId id="449" r:id="rId26"/>
    <p:sldId id="451" r:id="rId27"/>
    <p:sldId id="452" r:id="rId28"/>
    <p:sldId id="453" r:id="rId29"/>
    <p:sldId id="454" r:id="rId30"/>
    <p:sldId id="455" r:id="rId31"/>
    <p:sldId id="456" r:id="rId32"/>
    <p:sldId id="458" r:id="rId33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10/25/2022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8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9576</TotalTime>
  <Words>3048</Words>
  <Application>Microsoft Office PowerPoint</Application>
  <PresentationFormat>화면 슬라이드 쇼(16:10)</PresentationFormat>
  <Paragraphs>363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433</cp:revision>
  <cp:lastPrinted>2022-09-13T07:27:14Z</cp:lastPrinted>
  <dcterms:created xsi:type="dcterms:W3CDTF">2017-02-21T08:17:22Z</dcterms:created>
  <dcterms:modified xsi:type="dcterms:W3CDTF">2022-10-25T00:10:35Z</dcterms:modified>
</cp:coreProperties>
</file>